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94" r:id="rId3"/>
    <p:sldId id="295" r:id="rId4"/>
    <p:sldId id="296" r:id="rId5"/>
    <p:sldId id="314" r:id="rId6"/>
    <p:sldId id="297" r:id="rId7"/>
    <p:sldId id="315" r:id="rId8"/>
    <p:sldId id="316" r:id="rId9"/>
    <p:sldId id="317" r:id="rId10"/>
    <p:sldId id="318" r:id="rId11"/>
    <p:sldId id="298" r:id="rId12"/>
    <p:sldId id="319" r:id="rId13"/>
    <p:sldId id="320" r:id="rId14"/>
    <p:sldId id="321" r:id="rId15"/>
    <p:sldId id="299" r:id="rId16"/>
    <p:sldId id="300" r:id="rId17"/>
    <p:sldId id="301" r:id="rId18"/>
    <p:sldId id="303" r:id="rId19"/>
    <p:sldId id="305" r:id="rId20"/>
    <p:sldId id="307" r:id="rId21"/>
    <p:sldId id="322" r:id="rId22"/>
    <p:sldId id="323" r:id="rId23"/>
    <p:sldId id="324" r:id="rId24"/>
    <p:sldId id="308" r:id="rId25"/>
    <p:sldId id="325" r:id="rId26"/>
    <p:sldId id="311" r:id="rId27"/>
    <p:sldId id="326" r:id="rId28"/>
    <p:sldId id="327" r:id="rId29"/>
    <p:sldId id="328" r:id="rId30"/>
    <p:sldId id="329" r:id="rId31"/>
    <p:sldId id="313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20"/>
    <a:srgbClr val="B0008E"/>
    <a:srgbClr val="003CB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482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371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79218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840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95752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558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405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550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9129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0514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018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101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864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33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617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287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55A81-48AE-4910-8728-A034A6D16CEA}" type="datetimeFigureOut">
              <a:rPr lang="ru-RU" smtClean="0"/>
              <a:pPr/>
              <a:t>28.10.2017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1242B80-8C91-4830-8419-04D2DB0B3D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11319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9965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ПЕРИТОНИТЫ  У ДЕТЕЙ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212976"/>
            <a:ext cx="8062912" cy="1752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АФУКОВ И.В.</a:t>
            </a:r>
          </a:p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Зав. кафедрой детской хирургии</a:t>
            </a:r>
          </a:p>
          <a:p>
            <a:pPr algn="ctr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583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43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Таким образом, с современной точки зрения, НЭК является заболеванием преимущественно недоношенных детей, с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мультифакториальной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природой. Механизмом, запускающим процесс, являются ишемия и циркуляторные нарушения в кишечнике на фоне стрессовых ситуаций, вызывающих у новорожденных централизацию кровообращения или локальное нарушение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мезентериального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кровотока, в результате чего нарушается барьерная функция слизистой кишечной трубки, происходит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транслокация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микробов в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кровеностное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русло, изъязвление слизистой,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коагуляционный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некроз и перфорация.</a:t>
            </a:r>
          </a:p>
        </p:txBody>
      </p:sp>
    </p:spTree>
    <p:extLst>
      <p:ext uri="{BB962C8B-B14F-4D97-AF65-F5344CB8AC3E}">
        <p14:creationId xmlns:p14="http://schemas.microsoft.com/office/powerpoint/2010/main" xmlns="" val="405809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Клиника и диагностика</a:t>
            </a:r>
            <a:r>
              <a:rPr lang="ru-RU" b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По течению заболевания выделяют: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Молниеносную форму – от первых нечетких симптомов до перфорации кишечника проходит не более 2-х суток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Острую форму – заболевание начинается с ярко выраженных симптомов со стороны брюшной полости, отказа от еды, срыгивания, рвоты, вздутия живота и нарушения пассажа по кишечнику. Вскоре присоединяются общие симптомы, свидетельствующие об интоксикации и нарушении функции жизненно важных органов.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Подострую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форму, характерную для глубоко недоношенных детей с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критической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низкой массой тела. Заболевание развивается медленно, иногда носит рецидивирующий характер.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6164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Молниеносная форма НЭК наиболее характерна для доношенных "крупных" детей, перенесших в родах асфиксию, травму головного или спинного мозга, а также для новорожденных с гемолитической болезнью, (особенно после повторных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заменных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переливаний крови), и для пациентов с пороками развития ЖКТ (острая форма болезни Гиршпрунга,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гастрошизис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).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800"/>
              </a:lnSpc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Первые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симптомы заболевания при молниеносной форме НЭК появляются несколько раньше (на 3-5 день жизни), чем при других вариантах течения болезни. Своевременная диагностика этой формы заболевания нередко бывает затруднена из-за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преморбидного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фона и очень тяжелого общего состояния ребенка, что иногда маскирует признаки надвигающейся катастрофы. Однако, появление вздутия живота, беспокойство ребенка, резкое ухудшение лабораторных данных, свидетельствующих о воспалительном процессе, должны навести на мысль о возможном развитии НЭК. Такие дети требуют срочного осмотра хирурга и рентгенологического обследования.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41347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Острая форма НЭК характерна для недоношенных детей с массой более 1500 г. При этой форме чаще встречается локальное поражение тонкой кишки, причем от первых симптомов до возникновения перфорации кишки обычно проходит 2-3 суток.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Заболевание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начинается остро на 10 -28й день жизни (в среднем 15±3,6) с появления признаков поражения ЖКТ, быстро присоединяются или нарастают общесоматические симптомы, состояние ребенка прогрессивно ухудшается. У больных чаще всего выявляют локальное поражение тонкой кишки или некроз стенки желудка, реже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мультисегментарное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распространение процесса или тотальный некроз кишки.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5304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5825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</a:pPr>
            <a:r>
              <a:rPr lang="ru-RU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Подострая форма характерна для глубоко недоношенных детей (с массой от 1000 г до 1500 г) и пациентов с критически низкой (менее 1000 г)массой тела. Болезнь развивается исподволь. Первые симптомы появляются на 12-45е сутки жизни. Ребенок перестает усваивать питание, начинает срыгивать, возникает вздутие живота, меняется характер стула - он может участиться, в нем появляется примесь зелени и крови, а иногда наоборот становится более редким и прекращается вообще. При подострой форме НЭК нередко в последующем развивается частичная, а затем и полная кишечная непроходимость, причинами которой могут быть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межкишечные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абсцессы, инфильтраты или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обтурация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кишечника плотными кишечными массами (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обтурационная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кишечная непроходимость). В свою очередь причинами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обтурации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кишки содержимым являются присущие глубоко недоношенным детям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гипоперистальтика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кишечника и ферментативная недостаточность.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4332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89644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В клинике отмечается четкая стадийность развития заболевания. </a:t>
            </a:r>
          </a:p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24744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Стадию I можно расценивать как продромальную. Состояние детей группы риска, перенесших перинатальную гипоксию и инфицирование, ближе к тяжелому за счет неврологических расстройств, нарушения дыхания и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сердечно-сосудистой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деятельности. </a:t>
            </a:r>
          </a:p>
          <a:p>
            <a:pPr algn="just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При исследовании желудочно-кишечного тракта выявляются симптомы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дискинезии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по симпатическому типу. Отчетливо выражены вялое прерывистое сосание, срыгивание во время и после кормления молоком, недоедание,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аэрофагия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, вздутие живота, беспокойство ребенка во время поглаживания живота при отсутствии симптомов раздражения брюшины, задержка отхождения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мекониального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стула, быстрая потеря массы тела. 	Рентгенологически отмечается повышенное равномерное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газонаполнение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всех отделов желудочно-кишечного тракта с незначительным утолщением стенок кишок.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D:\UCHEBNIK\G06\PIC_HI\sl_3.JPG"/>
          <p:cNvPicPr>
            <a:picLocks noChangeAspect="1" noChangeArrowheads="1"/>
          </p:cNvPicPr>
          <p:nvPr/>
        </p:nvPicPr>
        <p:blipFill>
          <a:blip r:embed="rId2" cstate="print">
            <a:lum bright="-5000" contrast="12000"/>
          </a:blip>
          <a:srcRect/>
          <a:stretch>
            <a:fillRect/>
          </a:stretch>
        </p:blipFill>
        <p:spPr bwMode="auto">
          <a:xfrm>
            <a:off x="0" y="23229"/>
            <a:ext cx="9144000" cy="6901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16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800"/>
              </a:lnSpc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28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Стадия II характеризуется уже специфическими клиническими проявлениями некротического энтероколита. У новорожденных на 5-9-е сутки жизни состояние ухудшается, нарастают симптомы динамической кишечной непроходимости, дефицит массы тела составляет 10-15% за счет дегидратации. </a:t>
            </a:r>
          </a:p>
          <a:p>
            <a:pPr algn="just">
              <a:lnSpc>
                <a:spcPts val="28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Ребенок сосет плохо, срыгивает с примесью желчи, нарастает вздутие живота, появляется локальная болезненность чаще в правой подвздошной области. </a:t>
            </a:r>
          </a:p>
          <a:p>
            <a:pPr algn="just">
              <a:lnSpc>
                <a:spcPts val="28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dirty="0" smtClean="0"/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Отхождение каловых масс чаще скудными порциями и с примесью слизи и зелени.</a:t>
            </a:r>
          </a:p>
          <a:p>
            <a:pPr algn="just">
              <a:lnSpc>
                <a:spcPts val="28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 На обзорной рентгенограмме брюшной полости отмечается повышенное неравномерное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газонаполнение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желудочно-кишечного тракта с зоной затемнения, соответствующей области минимального поражения кишечника. Желудок вздут с уровнем жидкости. Отмечается утолщение теней кишечных стенок за счет отека и воспаления их и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межпетлевого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выпота.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>
            <a:spLocks noChangeArrowheads="1"/>
          </p:cNvSpPr>
          <p:nvPr/>
        </p:nvSpPr>
        <p:spPr bwMode="auto">
          <a:xfrm rot="10800000" flipV="1">
            <a:off x="0" y="317848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В III стадии -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предперфорации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- выражен парез кишечника. Продолжительность стадии не более 12-24 ч. Состояние очень тяжелое, выражены симптомы токсикоза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эксикоза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упорная рвота желчью и "каловыми" массами, резкое вздутие, болезненность и напряжение по всему животу. 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Перистальтика вялая, но выслушивается. Кал и газы не отходят.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Анус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сомкнут. При ректальном осмотре (пальцевом, зондовом) выделяется алая кровь.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  Рентгенологически за счет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гидроперитонеума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нарастает затемнение брюшной полости, наружные контуры кишечных петель теряют четкость очертаний. </a:t>
            </a:r>
          </a:p>
        </p:txBody>
      </p:sp>
      <p:pic>
        <p:nvPicPr>
          <p:cNvPr id="83970" name="Picture 2" descr="D:\UCHEBNIK\G06\PIC\Bullet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0" y="76200"/>
            <a:ext cx="190500" cy="114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	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Стадия IV - разлитого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перфоративного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перитонита - характеризуется симптомами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перитонеального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шока и паралича кишечника.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6018" name="Picture 2" descr="D:\UCHEBNIK\G06\PIC_HI\sl_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9076"/>
            <a:ext cx="8640960" cy="5454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ru-RU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Перитонит у новорожденных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	Это грозное осложнение различных по этиологии патологических состояний.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В их числе - некротический энтероколит, пороки развития желудочно-кишечного тракта, острый аппендицит,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ятрогенные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перфорации полых органов, бактериальное инфицирование брюшины контактным, гематогенным,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лимфогенным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путями при сепсисе.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Чаще всего причиной перитонита является перфорация стенки желудочно-кишечного тракта (84% случаев).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ChangeArrowheads="1"/>
          </p:cNvSpPr>
          <p:nvPr/>
        </p:nvSpPr>
        <p:spPr bwMode="auto">
          <a:xfrm>
            <a:off x="0" y="0"/>
            <a:ext cx="9269413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66" tIns="0" rIns="28566" bIns="0" anchor="ctr">
            <a:spAutoFit/>
          </a:bodyPr>
          <a:lstStyle/>
          <a:p>
            <a:r>
              <a:rPr lang="ru-RU" sz="15600"/>
              <a:t> </a:t>
            </a:r>
            <a:r>
              <a:rPr lang="ru-RU"/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50179" name="Picture 2" descr="C:\Program Files\GEOTAR\db\GTMN0096\cimg\pictures\17-15a.jpg"/>
          <p:cNvPicPr>
            <a:picLocks noChangeAspect="1" noChangeArrowheads="1"/>
          </p:cNvPicPr>
          <p:nvPr/>
        </p:nvPicPr>
        <p:blipFill>
          <a:blip r:embed="rId2" cstate="print">
            <a:lum bright="-4000" contrast="4000"/>
          </a:blip>
          <a:srcRect/>
          <a:stretch>
            <a:fillRect/>
          </a:stretch>
        </p:blipFill>
        <p:spPr bwMode="auto">
          <a:xfrm>
            <a:off x="19050" y="0"/>
            <a:ext cx="91249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Прямоугольник 4"/>
          <p:cNvSpPr>
            <a:spLocks noChangeArrowheads="1"/>
          </p:cNvSpPr>
          <p:nvPr/>
        </p:nvSpPr>
        <p:spPr bwMode="auto">
          <a:xfrm>
            <a:off x="0" y="5929313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/>
              <a:t>Внешний вид ребёнка с перитонитом </a:t>
            </a:r>
            <a:r>
              <a:rPr lang="ru-RU" sz="2000" b="1" dirty="0" smtClean="0"/>
              <a:t>— </a:t>
            </a:r>
            <a:r>
              <a:rPr lang="ru-RU" sz="2000" b="1" dirty="0"/>
              <a:t>вздутие живота, гиперемия и цианоз передней брюшной стенки</a:t>
            </a:r>
            <a:endParaRPr lang="ru-RU" sz="2000" dirty="0"/>
          </a:p>
        </p:txBody>
      </p:sp>
      <p:pic>
        <p:nvPicPr>
          <p:cNvPr id="5" name="Picture 2" descr="C:\Program Files\GEOTAR\db\GTMN0096\cimg\pictures\17-15a.jpg"/>
          <p:cNvPicPr>
            <a:picLocks noChangeAspect="1" noChangeArrowheads="1"/>
          </p:cNvPicPr>
          <p:nvPr/>
        </p:nvPicPr>
        <p:blipFill>
          <a:blip r:embed="rId2" cstate="print">
            <a:lum bright="-4000" contrast="4000"/>
          </a:blip>
          <a:srcRect/>
          <a:stretch>
            <a:fillRect/>
          </a:stretch>
        </p:blipFill>
        <p:spPr bwMode="auto">
          <a:xfrm>
            <a:off x="0" y="152400"/>
            <a:ext cx="9144000" cy="582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Всем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детям с подозрением на НЭК необходимо производить УЗИ органов брюшной полости и забрюшинного пространства, которое позволяет выявлять инфильтраты, абсцессы, выпот в брюшной полости. Хотя ультразвуковое исследование считается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скрининговым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и обычно требует уточнения диагноза с применением других методов, однако, по нашим данным, в ряде случаев например, при наличии инфильтратов, УЗИ является единственно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диагностически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достоверным, и поэтому должно широко использоваться в диагностике НЭК. С наибольшими трудностями в диагностике НЭК, особенно переход из "терапевтической" стадии заболевания в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«хирургическую».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6249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8568952" cy="5113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	Таким образом, основной целью обследования детей с НЭК является выявление всего комплекса клинических проявлений, позволяющих как можно раньше диагностировать заболевание и оперировать больных до развития перфорации кишки или желудка. В этот комплекс, наличие которого является абсолютным показанием к хирургическому лечению, входят следующие симптомы: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v Появление в брюшной полости пальпируемого опухолевидного образования, свидетельствующего о наличии внутрибрюшного абсцесса или конгломерата спаянных между собой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некротизированных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кишечных петель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6768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568952" cy="6014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100"/>
              </a:lnSpc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	v Воспалительные изменения брюшной стенки, которые обычно появляются при наличии перитонита, гангрены кишки или подлежащего к брюшной стенке абсцесса.</a:t>
            </a:r>
          </a:p>
          <a:p>
            <a:pPr algn="just">
              <a:lnSpc>
                <a:spcPts val="3100"/>
              </a:lnSpc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v Специфическая рентгенологическая картина, свидетельствующая о гангрене кишки - наличие статичной, "стабильной" петли кишки,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наравномерное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вздутие кишечных петель,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пневматоз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кишечной стенки, газ в воротной вене, </a:t>
            </a:r>
            <a:r>
              <a:rPr lang="ru-RU" sz="2000" b="1">
                <a:latin typeface="Arial" panose="020B0604020202020204" pitchFamily="34" charset="0"/>
                <a:cs typeface="Arial" panose="020B0604020202020204" pitchFamily="34" charset="0"/>
              </a:rPr>
              <a:t>признаки </a:t>
            </a:r>
            <a:r>
              <a:rPr lang="ru-RU" sz="2000" b="1" smtClean="0">
                <a:latin typeface="Arial" panose="020B0604020202020204" pitchFamily="34" charset="0"/>
                <a:cs typeface="Arial" panose="020B0604020202020204" pitchFamily="34" charset="0"/>
              </a:rPr>
              <a:t>асцита.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100"/>
              </a:lnSpc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v Лабораторные данные - остро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развившаяся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тромбоцитопения,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коагуляционные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нарушения, тяжелая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гипонатриемия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и стойкий ацидоз.</a:t>
            </a:r>
          </a:p>
          <a:p>
            <a:pPr algn="just">
              <a:lnSpc>
                <a:spcPts val="3100"/>
              </a:lnSpc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v Данные абдоминального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парацентеза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: получение мутной, коричневой или зеленоватой жидкости, выявление в содержимом большого количества лейкоцитов, а при окраске по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Граму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- внеклеточных бактерий. </a:t>
            </a:r>
          </a:p>
        </p:txBody>
      </p:sp>
    </p:spTree>
    <p:extLst>
      <p:ext uri="{BB962C8B-B14F-4D97-AF65-F5344CB8AC3E}">
        <p14:creationId xmlns:p14="http://schemas.microsoft.com/office/powerpoint/2010/main" xmlns="" val="11127652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86" y="25240"/>
            <a:ext cx="9144000" cy="7345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Лечение </a:t>
            </a:r>
          </a:p>
          <a:p>
            <a:pPr algn="just">
              <a:lnSpc>
                <a:spcPts val="2800"/>
              </a:lnSpc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Лечение некротического энтероколита зависит от стадии заболевания и степени выраженности симптомов и складывается из консервативного и хирургического этапов. </a:t>
            </a:r>
          </a:p>
          <a:p>
            <a:pPr algn="just">
              <a:lnSpc>
                <a:spcPts val="2800"/>
              </a:lnSpc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Консервативное лечение получают дети с НЭК, у которых нет показаний к хирургическому вмешательству. К ним относятся пациенты в 1А,Б и 2А стадии заболевания (по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Bell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Walsh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Kliegman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), а также дети групп риска,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находящиея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под особым контролем. При малейшем подозрении на развитие у них НЭК следует начинать профилактическое лечение, которое соответствует основным принципам консервативной терапии НЭК и чаще всего из разряда профилактического переходит в разряд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диагностически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обоснованного. При малейшем подозрении на НЭК ребенку необходимо отменить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энтеральное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питание, в желудок для декомпрессии поставить постоянный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назогастральный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или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орогастральный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зонд, который следует держать открытым для эвакуации содержимого из желудка и учета объема и качества выделяющейся жидкости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ts val="2800"/>
              </a:lnSpc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i="1" dirty="0" smtClean="0">
                <a:latin typeface="Arial" pitchFamily="34" charset="0"/>
                <a:cs typeface="Arial" pitchFamily="34" charset="0"/>
              </a:rPr>
            </a:b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86" y="2524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Лечение </a:t>
            </a:r>
          </a:p>
          <a:p>
            <a:pPr algn="just">
              <a:lnSpc>
                <a:spcPts val="28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Консервативное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лечение включает также назначение или усиление антибактериальной терапии. В качестве антибиотиков выбора для первого антибактериального курса служат полусинтетические пенициллины и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аминогликозиды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например, ампициллин и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гентомицин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в возрастных дозировках, а кроме того, обязательными препаратами для лечения НЭК является препараты, воздействующие на анаэробную флору -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метрогил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метронидазол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клиндамицин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lnSpc>
                <a:spcPts val="2800"/>
              </a:lnSpc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отсутствии клинического улучшения, ухудшении лабораторных показателей и рентгенологической картины производят смену антибиотиков, назначая антибиотики широкого спектра действия (цефалоспорин и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аминогликозид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последних поколений, например,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фортум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нетромицин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) в возрастных дозах. Если в результате бактериологического обследования удается выделить вероятный инфекционный агент - возбудитель, смена антибактериальной терапии производится с учетом спектра его чувствительности.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i="1" dirty="0" smtClean="0">
                <a:latin typeface="Arial" pitchFamily="34" charset="0"/>
                <a:cs typeface="Arial" pitchFamily="34" charset="0"/>
              </a:rPr>
            </a:b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074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 rot="10800000" flipV="1">
            <a:off x="0" y="-223671"/>
            <a:ext cx="914400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	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В хирургическом лечении нуждается в среднем около 35-40% больных, заболевших НЭК, консервативная терапия у которых оказалась безуспешной.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Алгоритм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действий при оперативном лечении пациентов с НЭК включает в себя четыре основных этапа: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￼ предоперационная подготовка;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￼оперативное вмешательство;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￼послеоперационное ведение;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￼период реабилитации.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Предоперационная подготовка направлена на стабилизацию функций жизненно важных органов. Решение этой задачи связано с большими трудностями, поскольку, НЭК, как известно, чаще всего развивается на фоне тяжелой соматической или неврологической патологии, что само по себе обусловливает тяжесть общего состояния ребенка, а развивающийся НЭК еще более усугубляет прогноз.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1138" name="Picture 2" descr="D:\UCHEBNIK\G06\PIC\Bullet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0" y="-76200"/>
            <a:ext cx="190500" cy="114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 rot="10800000" flipV="1">
            <a:off x="0" y="280922"/>
            <a:ext cx="9144000" cy="6008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	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В предоперационную подготовку, которая должна проводиться не больше 2,5 - 3 часов, входит:</a:t>
            </a:r>
          </a:p>
          <a:p>
            <a:pPr lvl="0" algn="just" fontAlgn="base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￼подбор адекватных параметров вентиляции легких, обеспечивающей нормальный газообмен в условиях нарастающего внутрибрюшного давления;</a:t>
            </a:r>
          </a:p>
          <a:p>
            <a:pPr lvl="0" algn="just" fontAlgn="base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￼коррекция гемодинамических нарушений, стабилизация АД; </a:t>
            </a:r>
          </a:p>
          <a:p>
            <a:pPr lvl="0" algn="just" fontAlgn="base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￼коррекция электролитных нарушений, КОС; </a:t>
            </a:r>
          </a:p>
          <a:p>
            <a:pPr lvl="0" algn="just" fontAlgn="base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￼коррекция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гиповолемии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восстановление или поддержание диуреза на уровне не менее 1,5 - 2,0 мл/кг/час;</a:t>
            </a:r>
          </a:p>
          <a:p>
            <a:pPr lvl="0" algn="just" fontAlgn="base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￼гемо- и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плазмотрансфузия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(по показаниям);</a:t>
            </a:r>
          </a:p>
          <a:p>
            <a:pPr lvl="0" algn="just" fontAlgn="base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￼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интравенозное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введение антибиотиков широкого спектра действия и гамма-глобулина. </a:t>
            </a:r>
          </a:p>
          <a:p>
            <a:pPr lvl="0" algn="just" fontAlgn="base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В предоперационную подготовку входит также согревание ребенка и поддержание температуры тела на нормальном уровне, что в связи с крайней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термолабильностью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детей с НЭК, является непростой задачей.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1138" name="Picture 2" descr="D:\UCHEBNIK\G06\PIC\Bullet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0" y="-76200"/>
            <a:ext cx="190500" cy="114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851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 rot="10800000" flipV="1">
            <a:off x="0" y="266495"/>
            <a:ext cx="9144000" cy="6036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	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 готовности пациента к операции судят по стабилизации гемодинамики и газообмена, нормализации диуреза, ликвидации электролитных нарушений и метаболического ацидоза. Если состояние ребенка и степень нарушения гомеостазиса таковы, что 2-3-часовая подготовка не дает желаемого результата, ее необходимо продлить. В этом случае при наличии перитонита для облегчения состояния ребенка и снижения внутрибрюшного давления производят паллиативное вмешательство - лапароцентез с дренированием брюшной полости.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Стабилизация состояния больного с НЭК крайне хрупкая и ненадежная и может нарушиться от любого, даже незначительного на первый взгляд фактора. Поэтому в лечении детей с НЭК важна каждая деталь, включая транспортировку больного в операционную.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1138" name="Picture 2" descr="D:\UCHEBNIK\G06\PIC\Bullet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0" y="-76200"/>
            <a:ext cx="190500" cy="114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6443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 rot="10800000" flipV="1">
            <a:off x="0" y="-108254"/>
            <a:ext cx="9144000" cy="6786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	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При локальном или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мультисегментарном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поражении кишечника наиболее целесообразным вмешательством следует считать экономную (локальную) резекцию измененного участка (участков) кишки с созданием двойной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энтеро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- или колостомы (или множественных стом).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lvl="0" algn="just" fontAlgn="base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Данный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вид хирургического вмешательства обладает следующими преимуществами: достигается быстрая разгрузка кишки, а значит снижается внутрикишечное давление, улучшается кровообращение в кишечной стенке, восстанавливается перистальтика, кроме того, при наличии стом быстрее удается купировать воспаление в брюшной полости и улучшить состояние ребенка.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lvl="0" algn="just" fontAlgn="base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Негативной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стороной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энтеростомии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является необходимость повторного оперативного вмешательства, которое приходится проводить не позднее 3-4 недель после первой операции, поскольку из-за больших потерь кишечного содержимого новорожденный ребенок с трудом адаптируется к наличию стомы, даже если она наложена на терминальный отдел тонкой кишки.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1138" name="Picture 2" descr="D:\UCHEBNIK\G06\PIC\Bullet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0" y="-76200"/>
            <a:ext cx="190500" cy="114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2269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-85458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Классификация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ритонита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у новорожденных: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	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I. По этиологическому признак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Перфоративный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1) некротический энтероколит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постгипоксический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септический);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2) пороки развития желудочно-кишечного тракта (сегментарный 	дефект мышцы стенки полого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органа, атрезия, заворот 	кишечника,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мекониевый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илеус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, болезнь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Гиршпрунга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);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3) острый аппендицит;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ятрогенные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перфорации полых органов.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Б.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Неперфоративный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перитонит: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1) гематогенное,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лимфогенное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инфицирование брюшины;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2) контактное инфицирование брюшины;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</a:rPr>
              <a:t>	</a:t>
            </a:r>
            <a:r>
              <a:rPr lang="en-US" sz="2400" b="1" dirty="0" smtClean="0"/>
              <a:t>I</a:t>
            </a:r>
            <a:r>
              <a:rPr lang="ru-RU" sz="2400" b="1" dirty="0" smtClean="0"/>
              <a:t>I. По времени возникновения: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пренатальный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;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2) постнатальный.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 rot="10800000" flipV="1">
            <a:off x="0" y="103343"/>
            <a:ext cx="9144000" cy="636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	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Результаты лечения НЭК, несмотря на значительное их улучшение, до сих пор не могут удовлетворять врачей, которые занимаются хирургической неонатологией. Остающаяся высокой летальность обусловлена прежде всего осложнениями, и связана не только с НЭК, но и с сопутствующим этому заболеванию комплексом проблем. К наиболее частым осложнениям НЭК относятся раневая инфекция, подкожная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эвентрация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кишечных петель, вентральная грыжа,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холестаз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рецидив НЭК, стеноз кишки, цирроз печени, синдром вторичной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мальабсорбции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синдром короткой кишки.</a:t>
            </a:r>
          </a:p>
          <a:p>
            <a:pPr lvl="0" algn="just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smtClean="0">
                <a:latin typeface="Arial" pitchFamily="34" charset="0"/>
                <a:cs typeface="Arial" pitchFamily="34" charset="0"/>
              </a:rPr>
              <a:t>	Реабилитационное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лечение детей, перенесших НЭК - очень сложный и трудоемкий процесс, который не ограничивается ликвидацией проблем, связанных с поражением кишечника, и включает мероприятия, направленные на нормализацию всех функций организма, и обеспечение ребенку приемлемого качества жизни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1138" name="Picture 2" descr="D:\UCHEBNIK\G06\PIC\Bullet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0" y="-76200"/>
            <a:ext cx="190500" cy="114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3234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964488" cy="7191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algn="just">
              <a:lnSpc>
                <a:spcPts val="32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Основной причиной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перфоративного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перитонита новорожденных является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некротизирующий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энтероколит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(НЭК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 – заболевания желудочно-кишечного тракта, специфичное для новорожденных и недоношенных детей. НЭК – ответная реакция на стресс, происходящая в результате ишемии незрелого кишечника, приводящей к повреждению его слизистой оболочки.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</a:pPr>
            <a:r>
              <a:rPr lang="ru-RU" dirty="0" smtClean="0"/>
              <a:t>	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Среди детей периода адаптации некротический энтероколит встречается у 0,25%, а среди детей, требующих интенсивной терапии в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неонатальном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периоде, - у 4%. </a:t>
            </a:r>
          </a:p>
          <a:p>
            <a:pPr algn="just">
              <a:lnSpc>
                <a:spcPts val="32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Подавляющее большинство этих детей (90%) – недоношенные с массой тела менее 1500 г.</a:t>
            </a:r>
          </a:p>
          <a:p>
            <a:pPr algn="just">
              <a:lnSpc>
                <a:spcPts val="32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dirty="0" smtClean="0"/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Несмотря на разнообразие этиологических факторов, в основе патогенеза некротического энтероколита лежат тяжелые сосудистые нарушения в стенке желудочно-кишечного тракта. </a:t>
            </a:r>
          </a:p>
          <a:p>
            <a:pPr algn="just">
              <a:lnSpc>
                <a:spcPts val="2800"/>
              </a:lnSpc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2800"/>
              </a:lnSpc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964488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algn="just">
              <a:lnSpc>
                <a:spcPts val="32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Некротическим энтероколитом (НЭК) заболевают около 5% новорожденных, поступающих в отделения интенсивной терапии по поводу различных неотложных состояний. Бурное развитие в последние годы неонатологии и реаниматологии сделало возможным выживание детей, родившихся глубоко недоношенными, перенесших гипоксию в родах, имеющих признаки внутриутробного или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интранатального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инфицирования, а также родившихся с тяжелыми врожденными пороками развития желудочно-кишечного тракта или сердечно-сосудистой системы, сопровождающихся стрессом. Подавляющее большинство этих детей (90%) - недоношенные с массой тела менее 1500г, поэтому НЭК называют "болезнью выживших недоношенных". В странах, где уровень рождения недоношенных детей низкий (Япония, Швейцария), НЭК встречается реже.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2800"/>
              </a:lnSpc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33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Этиология НЭК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мультифакторна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Интранатальный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стресс ведет к селективной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циркуляторной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ишемии кишечника, возникающая как результат защиты жизненно важных органов, не устойчивых к длительной гипоксии в условиях централизации кровообращения.</a:t>
            </a:r>
          </a:p>
          <a:p>
            <a:pPr algn="just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К стрессовым ситуациям относятся: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асфиксия в родах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переохлаждение ребенка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черепно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- мозговая травма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катетеризация пупочной вены для проведения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инфузий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заменное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переливание крови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использование некоторых препаратов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нерациональное использование антибиотиков</a:t>
            </a:r>
          </a:p>
          <a:p>
            <a:pPr algn="just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Другой компонент, играющий роль в развитии НЭК – инфекционный агент.</a:t>
            </a:r>
          </a:p>
          <a:p>
            <a:r>
              <a:rPr lang="ru-RU" dirty="0" smtClean="0"/>
              <a:t>	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Преимущественно поражаются дистальный отдел подвздошной кишки и углы толстой (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илеоцекальный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, печеночный, селезеночный, сигмовидный).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6687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29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Этиология НЭК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мультифакторна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Основными ее компонентами являются ишемия, перенесенная в перинатальном периоде, аномальная колонизация кишечника новорожденного и неадекватный характер питания ребенка в раннем постнатальном периоде. </a:t>
            </a:r>
          </a:p>
          <a:p>
            <a:pPr algn="just">
              <a:lnSpc>
                <a:spcPts val="29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Важнейшим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пусковым механизмом для запуска патофизиологических процессов, приводящих к поражению кишечной стенки при НЭК, является селективная циркуляторная ишемия кишечника, вызываемая перинатально возникающим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стрессом.	</a:t>
            </a:r>
          </a:p>
          <a:p>
            <a:pPr algn="just">
              <a:lnSpc>
                <a:spcPts val="29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Ишемия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представляет собой реакцию организма, направленную на защиту жизненно важных органов, неустойчивых к длительной гипоксии в условиях централизации кровообращения, которая у недоношенных детей чаще бывает компенсаторной или вторичной, развиваясь на фоне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гиповолемии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тяжелой гипоксемии или кардиогенных нарушений (декомпенсированный синдром "малого сердечного выброса"). </a:t>
            </a:r>
          </a:p>
        </p:txBody>
      </p:sp>
    </p:spTree>
    <p:extLst>
      <p:ext uri="{BB962C8B-B14F-4D97-AF65-F5344CB8AC3E}">
        <p14:creationId xmlns:p14="http://schemas.microsoft.com/office/powerpoint/2010/main" xmlns="" val="348332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601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4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Вторым компонентом, играющим определяющую роль в развитии НЭК в ослабленном организме недоношенного ребенка, является инфекционный агент. НЭК возникает, как правило, после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10-го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дня жизни, то есть когда кишечник новорожденного уже полностью колонизирован микробами. В норме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транслокация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микробов из просвета кишки в кровоток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предотвращается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благодаря барьерной функции слизистой кишки. Вызывая поражение слизистой, инфекционный агент нарушает ее барьерную функцию, которая у недоношенных детей и сама по себе несовершенна, как физиологически, так и иммунологически. Продукция всех видов иммуноглобулинов у плода носит весьма ограниченный характер и в пуповинной крови они присутствуют лишь в следовых количествах. </a:t>
            </a:r>
          </a:p>
        </p:txBody>
      </p:sp>
    </p:spTree>
    <p:extLst>
      <p:ext uri="{BB962C8B-B14F-4D97-AF65-F5344CB8AC3E}">
        <p14:creationId xmlns:p14="http://schemas.microsoft.com/office/powerpoint/2010/main" xmlns="" val="386907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601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4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Важную роль в патогенезе НЭК играет характер питания (вскармливания) новорожденных. Идеальной формулой для вскармливания недоношенных и новорожденных детей является грудное молоко, защитная роль которого определяется наличием в нем секреторных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IgA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IgG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IgМ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а также других уникальных по своей полезности веществ, таких как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соматомедин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-С,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лактоферрин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лизоцим,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эпидермальный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фактор роста,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соматотропин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пролактин,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эритропоэтин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гонадотропный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релизинг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-фактор,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кальцитонин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лактопероксидаза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антистафилококковые агенты, компоненты комплемента и иммунные клетки. Грудное молоко является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гипо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- или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изоосмолярным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 для кишечника, тогда как большинство молочных смесей 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гиперосмолярны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что в значительной степени нарушает всасывание и повреждает кишечную стенку.</a:t>
            </a:r>
          </a:p>
        </p:txBody>
      </p:sp>
    </p:spTree>
    <p:extLst>
      <p:ext uri="{BB962C8B-B14F-4D97-AF65-F5344CB8AC3E}">
        <p14:creationId xmlns:p14="http://schemas.microsoft.com/office/powerpoint/2010/main" xmlns="" val="183233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694</TotalTime>
  <Words>35</Words>
  <Application>Microsoft Office PowerPoint</Application>
  <PresentationFormat>Экран (4:3)</PresentationFormat>
  <Paragraphs>109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Легкий дым</vt:lpstr>
      <vt:lpstr>ПЕРИТОНИТЫ  У ДЕТЕЙ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ПЕРИТОНИТЫ  У ДЕТЕЙ</dc:title>
  <dc:creator>Слава</dc:creator>
  <cp:lastModifiedBy>user</cp:lastModifiedBy>
  <cp:revision>85</cp:revision>
  <dcterms:created xsi:type="dcterms:W3CDTF">2013-09-21T06:37:26Z</dcterms:created>
  <dcterms:modified xsi:type="dcterms:W3CDTF">2017-10-28T03:21:47Z</dcterms:modified>
</cp:coreProperties>
</file>